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7772400" cy="10058400"/>
  <p:notesSz cx="7010400" cy="9296400"/>
  <p:defaultTextStyle>
    <a:defPPr>
      <a:defRPr lang="en-US"/>
    </a:defPPr>
    <a:lvl1pPr marL="0" algn="l" defTabSz="1018824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1pPr>
    <a:lvl2pPr marL="509412" algn="l" defTabSz="1018824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2pPr>
    <a:lvl3pPr marL="1018824" algn="l" defTabSz="1018824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3pPr>
    <a:lvl4pPr marL="1528237" algn="l" defTabSz="1018824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4pPr>
    <a:lvl5pPr marL="2037649" algn="l" defTabSz="1018824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5pPr>
    <a:lvl6pPr marL="2547061" algn="l" defTabSz="1018824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6pPr>
    <a:lvl7pPr marL="3056473" algn="l" defTabSz="1018824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7pPr>
    <a:lvl8pPr marL="3565886" algn="l" defTabSz="1018824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8pPr>
    <a:lvl9pPr marL="4075298" algn="l" defTabSz="1018824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>
        <p:scale>
          <a:sx n="72" d="100"/>
          <a:sy n="72" d="100"/>
        </p:scale>
        <p:origin x="-768" y="642"/>
      </p:cViewPr>
      <p:guideLst>
        <p:guide orient="horz" pos="3168"/>
        <p:guide pos="244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2930" y="3124626"/>
            <a:ext cx="6606540" cy="215603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5860" y="5699760"/>
            <a:ext cx="5440680" cy="257048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094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188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282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376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5470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0564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5658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0752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D1D9D9-472A-4123-9971-2DA32B6E408C}" type="datetimeFigureOut">
              <a:rPr lang="en-US" smtClean="0"/>
              <a:t>6/1/2017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1DA208-63BC-4264-BF52-FE307C47AE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95070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D1D9D9-472A-4123-9971-2DA32B6E408C}" type="datetimeFigureOut">
              <a:rPr lang="en-US" smtClean="0"/>
              <a:t>6/1/2017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1DA208-63BC-4264-BF52-FE307C47AE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71102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3966" y="6463454"/>
            <a:ext cx="6606540" cy="1997710"/>
          </a:xfrm>
        </p:spPr>
        <p:txBody>
          <a:bodyPr anchor="t"/>
          <a:lstStyle>
            <a:lvl1pPr algn="l">
              <a:defRPr sz="45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13966" y="4263180"/>
            <a:ext cx="6606540" cy="2200274"/>
          </a:xfrm>
        </p:spPr>
        <p:txBody>
          <a:bodyPr anchor="b"/>
          <a:lstStyle>
            <a:lvl1pPr marL="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509412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1018824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52823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203764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54706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305647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56588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407529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D1D9D9-472A-4123-9971-2DA32B6E408C}" type="datetimeFigureOut">
              <a:rPr lang="en-US" smtClean="0"/>
              <a:t>6/1/2017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1DA208-63BC-4264-BF52-FE307C47AE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15853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91466" y="3129281"/>
            <a:ext cx="2558415" cy="8849996"/>
          </a:xfrm>
        </p:spPr>
        <p:txBody>
          <a:bodyPr/>
          <a:lstStyle>
            <a:lvl1pPr>
              <a:defRPr sz="3100"/>
            </a:lvl1pPr>
            <a:lvl2pPr>
              <a:defRPr sz="27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79421" y="3129281"/>
            <a:ext cx="2558415" cy="8849996"/>
          </a:xfrm>
        </p:spPr>
        <p:txBody>
          <a:bodyPr/>
          <a:lstStyle>
            <a:lvl1pPr>
              <a:defRPr sz="3100"/>
            </a:lvl1pPr>
            <a:lvl2pPr>
              <a:defRPr sz="27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D1D9D9-472A-4123-9971-2DA32B6E408C}" type="datetimeFigureOut">
              <a:rPr lang="en-US" smtClean="0"/>
              <a:t>6/1/2017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1DA208-63BC-4264-BF52-FE307C47AE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94354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8620" y="402802"/>
            <a:ext cx="6995160" cy="16764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" y="2251499"/>
            <a:ext cx="3434160" cy="938318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09412" indent="0">
              <a:buNone/>
              <a:defRPr sz="2200" b="1"/>
            </a:lvl2pPr>
            <a:lvl3pPr marL="1018824" indent="0">
              <a:buNone/>
              <a:defRPr sz="2000" b="1"/>
            </a:lvl3pPr>
            <a:lvl4pPr marL="1528237" indent="0">
              <a:buNone/>
              <a:defRPr sz="1800" b="1"/>
            </a:lvl4pPr>
            <a:lvl5pPr marL="2037649" indent="0">
              <a:buNone/>
              <a:defRPr sz="1800" b="1"/>
            </a:lvl5pPr>
            <a:lvl6pPr marL="2547061" indent="0">
              <a:buNone/>
              <a:defRPr sz="1800" b="1"/>
            </a:lvl6pPr>
            <a:lvl7pPr marL="3056473" indent="0">
              <a:buNone/>
              <a:defRPr sz="1800" b="1"/>
            </a:lvl7pPr>
            <a:lvl8pPr marL="3565886" indent="0">
              <a:buNone/>
              <a:defRPr sz="1800" b="1"/>
            </a:lvl8pPr>
            <a:lvl9pPr marL="4075298" indent="0">
              <a:buNone/>
              <a:defRPr sz="18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8620" y="3189817"/>
            <a:ext cx="3434160" cy="5795222"/>
          </a:xfrm>
        </p:spPr>
        <p:txBody>
          <a:bodyPr/>
          <a:lstStyle>
            <a:lvl1pPr>
              <a:defRPr sz="27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8272" y="2251499"/>
            <a:ext cx="3435508" cy="938318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09412" indent="0">
              <a:buNone/>
              <a:defRPr sz="2200" b="1"/>
            </a:lvl2pPr>
            <a:lvl3pPr marL="1018824" indent="0">
              <a:buNone/>
              <a:defRPr sz="2000" b="1"/>
            </a:lvl3pPr>
            <a:lvl4pPr marL="1528237" indent="0">
              <a:buNone/>
              <a:defRPr sz="1800" b="1"/>
            </a:lvl4pPr>
            <a:lvl5pPr marL="2037649" indent="0">
              <a:buNone/>
              <a:defRPr sz="1800" b="1"/>
            </a:lvl5pPr>
            <a:lvl6pPr marL="2547061" indent="0">
              <a:buNone/>
              <a:defRPr sz="1800" b="1"/>
            </a:lvl6pPr>
            <a:lvl7pPr marL="3056473" indent="0">
              <a:buNone/>
              <a:defRPr sz="1800" b="1"/>
            </a:lvl7pPr>
            <a:lvl8pPr marL="3565886" indent="0">
              <a:buNone/>
              <a:defRPr sz="1800" b="1"/>
            </a:lvl8pPr>
            <a:lvl9pPr marL="4075298" indent="0">
              <a:buNone/>
              <a:defRPr sz="18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948272" y="3189817"/>
            <a:ext cx="3435508" cy="5795222"/>
          </a:xfrm>
        </p:spPr>
        <p:txBody>
          <a:bodyPr/>
          <a:lstStyle>
            <a:lvl1pPr>
              <a:defRPr sz="27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D1D9D9-472A-4123-9971-2DA32B6E408C}" type="datetimeFigureOut">
              <a:rPr lang="en-US" smtClean="0"/>
              <a:t>6/1/2017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1DA208-63BC-4264-BF52-FE307C47AE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36095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D1D9D9-472A-4123-9971-2DA32B6E408C}" type="datetimeFigureOut">
              <a:rPr lang="en-US" smtClean="0"/>
              <a:t>6/1/2017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1DA208-63BC-4264-BF52-FE307C47AE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88585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D1D9D9-472A-4123-9971-2DA32B6E408C}" type="datetimeFigureOut">
              <a:rPr lang="en-US" smtClean="0"/>
              <a:t>6/1/2017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1DA208-63BC-4264-BF52-FE307C47AE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74753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8621" y="400474"/>
            <a:ext cx="2557066" cy="1704340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38793" y="400474"/>
            <a:ext cx="4344988" cy="8584566"/>
          </a:xfrm>
        </p:spPr>
        <p:txBody>
          <a:bodyPr/>
          <a:lstStyle>
            <a:lvl1pPr>
              <a:defRPr sz="3600"/>
            </a:lvl1pPr>
            <a:lvl2pPr>
              <a:defRPr sz="3100"/>
            </a:lvl2pPr>
            <a:lvl3pPr>
              <a:defRPr sz="27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8621" y="2104814"/>
            <a:ext cx="2557066" cy="6880226"/>
          </a:xfrm>
        </p:spPr>
        <p:txBody>
          <a:bodyPr/>
          <a:lstStyle>
            <a:lvl1pPr marL="0" indent="0">
              <a:buNone/>
              <a:defRPr sz="1600"/>
            </a:lvl1pPr>
            <a:lvl2pPr marL="509412" indent="0">
              <a:buNone/>
              <a:defRPr sz="1300"/>
            </a:lvl2pPr>
            <a:lvl3pPr marL="1018824" indent="0">
              <a:buNone/>
              <a:defRPr sz="1100"/>
            </a:lvl3pPr>
            <a:lvl4pPr marL="1528237" indent="0">
              <a:buNone/>
              <a:defRPr sz="1000"/>
            </a:lvl4pPr>
            <a:lvl5pPr marL="2037649" indent="0">
              <a:buNone/>
              <a:defRPr sz="1000"/>
            </a:lvl5pPr>
            <a:lvl6pPr marL="2547061" indent="0">
              <a:buNone/>
              <a:defRPr sz="1000"/>
            </a:lvl6pPr>
            <a:lvl7pPr marL="3056473" indent="0">
              <a:buNone/>
              <a:defRPr sz="1000"/>
            </a:lvl7pPr>
            <a:lvl8pPr marL="3565886" indent="0">
              <a:buNone/>
              <a:defRPr sz="1000"/>
            </a:lvl8pPr>
            <a:lvl9pPr marL="4075298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D1D9D9-472A-4123-9971-2DA32B6E408C}" type="datetimeFigureOut">
              <a:rPr lang="en-US" smtClean="0"/>
              <a:t>6/1/2017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1DA208-63BC-4264-BF52-FE307C47AE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53680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3445" y="7040881"/>
            <a:ext cx="4663440" cy="831216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3445" y="898736"/>
            <a:ext cx="4663440" cy="6035040"/>
          </a:xfrm>
        </p:spPr>
        <p:txBody>
          <a:bodyPr/>
          <a:lstStyle>
            <a:lvl1pPr marL="0" indent="0">
              <a:buNone/>
              <a:defRPr sz="3600"/>
            </a:lvl1pPr>
            <a:lvl2pPr marL="509412" indent="0">
              <a:buNone/>
              <a:defRPr sz="3100"/>
            </a:lvl2pPr>
            <a:lvl3pPr marL="1018824" indent="0">
              <a:buNone/>
              <a:defRPr sz="2700"/>
            </a:lvl3pPr>
            <a:lvl4pPr marL="1528237" indent="0">
              <a:buNone/>
              <a:defRPr sz="2200"/>
            </a:lvl4pPr>
            <a:lvl5pPr marL="2037649" indent="0">
              <a:buNone/>
              <a:defRPr sz="2200"/>
            </a:lvl5pPr>
            <a:lvl6pPr marL="2547061" indent="0">
              <a:buNone/>
              <a:defRPr sz="2200"/>
            </a:lvl6pPr>
            <a:lvl7pPr marL="3056473" indent="0">
              <a:buNone/>
              <a:defRPr sz="2200"/>
            </a:lvl7pPr>
            <a:lvl8pPr marL="3565886" indent="0">
              <a:buNone/>
              <a:defRPr sz="2200"/>
            </a:lvl8pPr>
            <a:lvl9pPr marL="4075298" indent="0">
              <a:buNone/>
              <a:defRPr sz="22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3445" y="7872097"/>
            <a:ext cx="4663440" cy="1180464"/>
          </a:xfrm>
        </p:spPr>
        <p:txBody>
          <a:bodyPr/>
          <a:lstStyle>
            <a:lvl1pPr marL="0" indent="0">
              <a:buNone/>
              <a:defRPr sz="1600"/>
            </a:lvl1pPr>
            <a:lvl2pPr marL="509412" indent="0">
              <a:buNone/>
              <a:defRPr sz="1300"/>
            </a:lvl2pPr>
            <a:lvl3pPr marL="1018824" indent="0">
              <a:buNone/>
              <a:defRPr sz="1100"/>
            </a:lvl3pPr>
            <a:lvl4pPr marL="1528237" indent="0">
              <a:buNone/>
              <a:defRPr sz="1000"/>
            </a:lvl4pPr>
            <a:lvl5pPr marL="2037649" indent="0">
              <a:buNone/>
              <a:defRPr sz="1000"/>
            </a:lvl5pPr>
            <a:lvl6pPr marL="2547061" indent="0">
              <a:buNone/>
              <a:defRPr sz="1000"/>
            </a:lvl6pPr>
            <a:lvl7pPr marL="3056473" indent="0">
              <a:buNone/>
              <a:defRPr sz="1000"/>
            </a:lvl7pPr>
            <a:lvl8pPr marL="3565886" indent="0">
              <a:buNone/>
              <a:defRPr sz="1000"/>
            </a:lvl8pPr>
            <a:lvl9pPr marL="4075298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D1D9D9-472A-4123-9971-2DA32B6E408C}" type="datetimeFigureOut">
              <a:rPr lang="en-US" smtClean="0"/>
              <a:t>6/1/2017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1DA208-63BC-4264-BF52-FE307C47AE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786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D1D9D9-472A-4123-9971-2DA32B6E408C}" type="datetimeFigureOut">
              <a:rPr lang="en-US" smtClean="0"/>
              <a:t>6/1/2017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1DA208-63BC-4264-BF52-FE307C47AE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09913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226242" y="537846"/>
            <a:ext cx="1311593" cy="1144143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91466" y="537846"/>
            <a:ext cx="3805238" cy="1144143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D1D9D9-472A-4123-9971-2DA32B6E408C}" type="datetimeFigureOut">
              <a:rPr lang="en-US" smtClean="0"/>
              <a:t>6/1/2017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1DA208-63BC-4264-BF52-FE307C47AE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99810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8620" y="402802"/>
            <a:ext cx="6995160" cy="1676400"/>
          </a:xfrm>
          <a:prstGeom prst="rect">
            <a:avLst/>
          </a:prstGeom>
        </p:spPr>
        <p:txBody>
          <a:bodyPr vert="horz" lIns="101882" tIns="50941" rIns="101882" bIns="50941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" y="2346962"/>
            <a:ext cx="6995160" cy="6638079"/>
          </a:xfrm>
          <a:prstGeom prst="rect">
            <a:avLst/>
          </a:prstGeom>
        </p:spPr>
        <p:txBody>
          <a:bodyPr vert="horz" lIns="101882" tIns="50941" rIns="101882" bIns="50941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88620" y="9322648"/>
            <a:ext cx="1813560" cy="535516"/>
          </a:xfrm>
          <a:prstGeom prst="rect">
            <a:avLst/>
          </a:prstGeom>
        </p:spPr>
        <p:txBody>
          <a:bodyPr vert="horz" lIns="101882" tIns="50941" rIns="101882" bIns="50941" rtlCol="0" anchor="ctr"/>
          <a:lstStyle>
            <a:lvl1pPr algn="l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D1D9D9-472A-4123-9971-2DA32B6E408C}" type="datetimeFigureOut">
              <a:rPr lang="en-US" smtClean="0"/>
              <a:t>6/1/2017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55570" y="9322648"/>
            <a:ext cx="2461260" cy="535516"/>
          </a:xfrm>
          <a:prstGeom prst="rect">
            <a:avLst/>
          </a:prstGeom>
        </p:spPr>
        <p:txBody>
          <a:bodyPr vert="horz" lIns="101882" tIns="50941" rIns="101882" bIns="50941" rtlCol="0" anchor="ctr"/>
          <a:lstStyle>
            <a:lvl1pPr algn="ctr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570220" y="9322648"/>
            <a:ext cx="1813560" cy="535516"/>
          </a:xfrm>
          <a:prstGeom prst="rect">
            <a:avLst/>
          </a:prstGeom>
        </p:spPr>
        <p:txBody>
          <a:bodyPr vert="horz" lIns="101882" tIns="50941" rIns="101882" bIns="50941" rtlCol="0" anchor="ctr"/>
          <a:lstStyle>
            <a:lvl1pPr algn="r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1DA208-63BC-4264-BF52-FE307C47AE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29362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018824" rtl="0" eaLnBrk="1" latinLnBrk="0" hangingPunct="1">
        <a:spcBef>
          <a:spcPct val="0"/>
        </a:spcBef>
        <a:buNone/>
        <a:defRPr sz="49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82059" indent="-382059" algn="l" defTabSz="1018824" rtl="0" eaLnBrk="1" latinLnBrk="0" hangingPunct="1">
        <a:spcBef>
          <a:spcPct val="20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827795" indent="-318383" algn="l" defTabSz="1018824" rtl="0" eaLnBrk="1" latinLnBrk="0" hangingPunct="1">
        <a:spcBef>
          <a:spcPct val="20000"/>
        </a:spcBef>
        <a:buFont typeface="Arial" panose="020B0604020202020204" pitchFamily="34" charset="0"/>
        <a:buChar char="–"/>
        <a:defRPr sz="3100" kern="1200">
          <a:solidFill>
            <a:schemeClr val="tx1"/>
          </a:solidFill>
          <a:latin typeface="+mn-lt"/>
          <a:ea typeface="+mn-ea"/>
          <a:cs typeface="+mn-cs"/>
        </a:defRPr>
      </a:lvl2pPr>
      <a:lvl3pPr marL="1273531" indent="-254706" algn="l" defTabSz="1018824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1782943" indent="-254706" algn="l" defTabSz="1018824" rtl="0" eaLnBrk="1" latinLnBrk="0" hangingPunct="1">
        <a:spcBef>
          <a:spcPct val="20000"/>
        </a:spcBef>
        <a:buFont typeface="Arial" panose="020B0604020202020204" pitchFamily="34" charset="0"/>
        <a:buChar char="–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2292355" indent="-254706" algn="l" defTabSz="1018824" rtl="0" eaLnBrk="1" latinLnBrk="0" hangingPunct="1">
        <a:spcBef>
          <a:spcPct val="20000"/>
        </a:spcBef>
        <a:buFont typeface="Arial" panose="020B0604020202020204" pitchFamily="34" charset="0"/>
        <a:buChar char="»"/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801767" indent="-254706" algn="l" defTabSz="1018824" rtl="0" eaLnBrk="1" latinLnBrk="0" hangingPunct="1">
        <a:spcBef>
          <a:spcPct val="20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3311180" indent="-254706" algn="l" defTabSz="1018824" rtl="0" eaLnBrk="1" latinLnBrk="0" hangingPunct="1">
        <a:spcBef>
          <a:spcPct val="20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3820592" indent="-254706" algn="l" defTabSz="1018824" rtl="0" eaLnBrk="1" latinLnBrk="0" hangingPunct="1">
        <a:spcBef>
          <a:spcPct val="20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4330004" indent="-254706" algn="l" defTabSz="1018824" rtl="0" eaLnBrk="1" latinLnBrk="0" hangingPunct="1">
        <a:spcBef>
          <a:spcPct val="20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1882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09412" algn="l" defTabSz="101882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18824" algn="l" defTabSz="101882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28237" algn="l" defTabSz="101882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37649" algn="l" defTabSz="101882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47061" algn="l" defTabSz="101882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3056473" algn="l" defTabSz="101882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565886" algn="l" defTabSz="101882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4075298" algn="l" defTabSz="101882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-5400000">
            <a:off x="989013" y="-531812"/>
            <a:ext cx="5476875" cy="73025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691208" y="323850"/>
            <a:ext cx="43899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Center Official Coverage Topics</a:t>
            </a:r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81000" y="5105400"/>
            <a:ext cx="7162800" cy="43088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Starting position is free throw line extended, heels just off the sideline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Move up &amp; down &amp; in &amp; out on the court as need to get proper angle,</a:t>
            </a:r>
          </a:p>
          <a:p>
            <a:r>
              <a:rPr lang="en-US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especially on drives to basket from C’s primary, it’s C’s call, use “V” shaped  movement to get position and best officiating angle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Don’t bail on shots: step down to cover rebound action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Don’t ball watch: strong C with off ball coverage is key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 should be last official to leave position on rotation: make sure other C is “locked in” at C before rotating to trail (2 C’s better than 2 Trails)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If shot originates from 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watch for basket interference &amp; goaltending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Prepare to pick up closely guarded counts when released from Trail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On press coverage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or after change of possession: Freeze &amp; Assess</a:t>
            </a:r>
          </a:p>
          <a:p>
            <a:pPr marL="852312" lvl="1" indent="-342900">
              <a:buFont typeface="Arial" panose="020B0604020202020204" pitchFamily="34" charset="0"/>
              <a:buChar char="•"/>
            </a:pP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Pause &amp; Assess: set up where the defense sets up: Assess the defensive pressure and location of players and move </a:t>
            </a:r>
            <a:r>
              <a:rPr lang="en-US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accordingly</a:t>
            </a:r>
          </a:p>
          <a:p>
            <a:pPr marL="852312" lvl="1" indent="-342900">
              <a:buFont typeface="Arial" panose="020B0604020202020204" pitchFamily="34" charset="0"/>
              <a:buChar char="•"/>
            </a:pP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Move to get best angle of vision to make the right </a:t>
            </a:r>
            <a:r>
              <a:rPr lang="en-US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call</a:t>
            </a:r>
          </a:p>
          <a:p>
            <a:pPr marL="852312" lvl="1" indent="-342900">
              <a:buFont typeface="Arial" panose="020B0604020202020204" pitchFamily="34" charset="0"/>
              <a:buChar char="•"/>
            </a:pPr>
            <a:r>
              <a:rPr lang="en-US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Be ready to call sideline to sideline</a:t>
            </a:r>
          </a:p>
          <a:p>
            <a:pPr marL="852312" lvl="1" indent="-342900">
              <a:buFont typeface="Arial" panose="020B0604020202020204" pitchFamily="34" charset="0"/>
              <a:buChar char="•"/>
            </a:pPr>
            <a:r>
              <a:rPr lang="en-US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Be ready to call over &amp; back calls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1242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</TotalTime>
  <Words>203</Words>
  <Application>Microsoft Office PowerPoint</Application>
  <PresentationFormat>Custom</PresentationFormat>
  <Paragraphs>14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EJN</dc:creator>
  <cp:lastModifiedBy>User</cp:lastModifiedBy>
  <cp:revision>7</cp:revision>
  <cp:lastPrinted>2016-10-20T13:36:17Z</cp:lastPrinted>
  <dcterms:created xsi:type="dcterms:W3CDTF">2016-09-23T02:31:33Z</dcterms:created>
  <dcterms:modified xsi:type="dcterms:W3CDTF">2017-06-01T12:51:47Z</dcterms:modified>
</cp:coreProperties>
</file>