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20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61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658368"/>
          </a:xfrm>
          <a:prstGeom prst="rect">
            <a:avLst/>
          </a:prstGeom>
          <a:solidFill>
            <a:srgbClr val="1C1C1C"/>
          </a:solidFill>
          <a:ln w="12700">
            <a:solidFill>
              <a:srgbClr val="1C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54864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2"/>
                </a:solidFill>
                <a:latin typeface="Arial" panose="020B0604020202020204" pitchFamily="34" charset="0"/>
                <a:ea typeface="Helvetica" pitchFamily="34" charset="-122"/>
                <a:cs typeface="Arial" panose="020B0604020202020204" pitchFamily="34" charset="0"/>
              </a:rPr>
              <a:t>R I S I N G   S T A R   O F F I C I A T I N G   C A M P</a:t>
            </a:r>
            <a:endParaRPr lang="en-US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274320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ea typeface="Helvetica" pitchFamily="34" charset="-122"/>
                <a:cs typeface="Helvetica" pitchFamily="34" charset="-120"/>
              </a:rPr>
              <a:t>Court Coverage Diagram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2" y="45720"/>
            <a:ext cx="566928" cy="56692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48" y="850392"/>
            <a:ext cx="5790904" cy="798271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274320" y="8887968"/>
            <a:ext cx="6309360" cy="0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274320" y="8915400"/>
            <a:ext cx="6309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8888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Rising Star Officiating Camp  |  Court Coverage Reference</a:t>
            </a:r>
            <a:endParaRPr lang="en-US" sz="7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4D10EB-CB2A-D704-4160-C64F9CC535A0}"/>
              </a:ext>
            </a:extLst>
          </p:cNvPr>
          <p:cNvSpPr txBox="1"/>
          <p:nvPr/>
        </p:nvSpPr>
        <p:spPr>
          <a:xfrm>
            <a:off x="2555920" y="152400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A33FFF-60AF-6A3E-C604-4ACF9D00A40E}"/>
              </a:ext>
            </a:extLst>
          </p:cNvPr>
          <p:cNvSpPr txBox="1"/>
          <p:nvPr/>
        </p:nvSpPr>
        <p:spPr>
          <a:xfrm>
            <a:off x="3849143" y="152400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1439F0-AC5B-D9AF-5516-A10D5F4DD189}"/>
              </a:ext>
            </a:extLst>
          </p:cNvPr>
          <p:cNvSpPr txBox="1"/>
          <p:nvPr/>
        </p:nvSpPr>
        <p:spPr>
          <a:xfrm>
            <a:off x="5400548" y="363582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6DA18E-0EC2-876A-819D-EF609B25B5DD}"/>
              </a:ext>
            </a:extLst>
          </p:cNvPr>
          <p:cNvSpPr txBox="1"/>
          <p:nvPr/>
        </p:nvSpPr>
        <p:spPr>
          <a:xfrm>
            <a:off x="1102868" y="363582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D209B1-77E2-0809-7CCC-DE2A213EB5DE}"/>
              </a:ext>
            </a:extLst>
          </p:cNvPr>
          <p:cNvSpPr txBox="1"/>
          <p:nvPr/>
        </p:nvSpPr>
        <p:spPr>
          <a:xfrm>
            <a:off x="5400548" y="559122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761A3E-5023-898A-14F8-4CEB2A022F19}"/>
              </a:ext>
            </a:extLst>
          </p:cNvPr>
          <p:cNvSpPr txBox="1"/>
          <p:nvPr/>
        </p:nvSpPr>
        <p:spPr>
          <a:xfrm>
            <a:off x="1102868" y="559122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535718-8CE3-8A96-669A-E52129DEC771}"/>
              </a:ext>
            </a:extLst>
          </p:cNvPr>
          <p:cNvSpPr txBox="1"/>
          <p:nvPr/>
        </p:nvSpPr>
        <p:spPr>
          <a:xfrm>
            <a:off x="2555920" y="786851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910E5D-C4E8-31A5-D5DB-DE97EBFCFB48}"/>
              </a:ext>
            </a:extLst>
          </p:cNvPr>
          <p:cNvSpPr txBox="1"/>
          <p:nvPr/>
        </p:nvSpPr>
        <p:spPr>
          <a:xfrm>
            <a:off x="3770206" y="786851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255148-BD7E-217D-F010-A73BB9C33A58}"/>
              </a:ext>
            </a:extLst>
          </p:cNvPr>
          <p:cNvSpPr txBox="1"/>
          <p:nvPr/>
        </p:nvSpPr>
        <p:spPr>
          <a:xfrm>
            <a:off x="441182" y="8347687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 – Inbound Spots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36C594-BB6B-F5A1-CF36-C912BCA65811}"/>
              </a:ext>
            </a:extLst>
          </p:cNvPr>
          <p:cNvSpPr/>
          <p:nvPr/>
        </p:nvSpPr>
        <p:spPr>
          <a:xfrm>
            <a:off x="5022166" y="8330182"/>
            <a:ext cx="555674" cy="3868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49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Helvetica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 Coverage Diagram</dc:title>
  <dc:subject>PptxGenJS Presentation</dc:subject>
  <dc:creator>Rising Star Officiating Camp</dc:creator>
  <cp:lastModifiedBy>Jack Ryan</cp:lastModifiedBy>
  <cp:revision>3</cp:revision>
  <cp:lastPrinted>2026-06-29T17:16:55Z</cp:lastPrinted>
  <dcterms:created xsi:type="dcterms:W3CDTF">2026-06-02T13:40:24Z</dcterms:created>
  <dcterms:modified xsi:type="dcterms:W3CDTF">2026-06-29T17:16:57Z</dcterms:modified>
</cp:coreProperties>
</file>